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2" d="100"/>
          <a:sy n="22" d="100"/>
        </p:scale>
        <p:origin x="2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9C2-D075-433C-8413-A466A230632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477A-6CA5-4CBE-BCD0-64F76ADF0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A9C2-D075-433C-8413-A466A230632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477A-6CA5-4CBE-BCD0-64F76ADF0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5">
            <a:extLst>
              <a:ext uri="{FF2B5EF4-FFF2-40B4-BE49-F238E27FC236}">
                <a16:creationId xmlns:a16="http://schemas.microsoft.com/office/drawing/2014/main" id="{E0532F1D-B446-42CC-9110-E7B3131B6CA1}"/>
              </a:ext>
            </a:extLst>
          </p:cNvPr>
          <p:cNvSpPr/>
          <p:nvPr/>
        </p:nvSpPr>
        <p:spPr>
          <a:xfrm>
            <a:off x="1046206" y="16094984"/>
            <a:ext cx="23407304" cy="11790623"/>
          </a:xfrm>
          <a:prstGeom prst="roundRect">
            <a:avLst>
              <a:gd name="adj" fmla="val 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5" name="Rectangle: Rounded Corners 104">
            <a:extLst>
              <a:ext uri="{FF2B5EF4-FFF2-40B4-BE49-F238E27FC236}">
                <a16:creationId xmlns:a16="http://schemas.microsoft.com/office/drawing/2014/main" id="{29E2B590-2A29-445E-B2E9-40F91139A0AB}"/>
              </a:ext>
            </a:extLst>
          </p:cNvPr>
          <p:cNvSpPr/>
          <p:nvPr/>
        </p:nvSpPr>
        <p:spPr>
          <a:xfrm>
            <a:off x="12825108" y="29669113"/>
            <a:ext cx="11628402" cy="6055195"/>
          </a:xfrm>
          <a:prstGeom prst="roundRect">
            <a:avLst>
              <a:gd name="adj" fmla="val 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6" name="Rectangle: Rounded Corners 109">
            <a:extLst>
              <a:ext uri="{FF2B5EF4-FFF2-40B4-BE49-F238E27FC236}">
                <a16:creationId xmlns:a16="http://schemas.microsoft.com/office/drawing/2014/main" id="{27CA8497-11AE-4741-AA9F-C3A0278B7C55}"/>
              </a:ext>
            </a:extLst>
          </p:cNvPr>
          <p:cNvSpPr/>
          <p:nvPr/>
        </p:nvSpPr>
        <p:spPr>
          <a:xfrm>
            <a:off x="1046210" y="29669113"/>
            <a:ext cx="11276986" cy="6055195"/>
          </a:xfrm>
          <a:prstGeom prst="roundRect">
            <a:avLst>
              <a:gd name="adj" fmla="val 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65EA8-EEBD-46DD-868C-040624F28162}"/>
              </a:ext>
            </a:extLst>
          </p:cNvPr>
          <p:cNvSpPr/>
          <p:nvPr/>
        </p:nvSpPr>
        <p:spPr>
          <a:xfrm>
            <a:off x="13311128" y="29924066"/>
            <a:ext cx="10439999" cy="175430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8" name="Rectangle: Rounded Corners 52">
            <a:extLst>
              <a:ext uri="{FF2B5EF4-FFF2-40B4-BE49-F238E27FC236}">
                <a16:creationId xmlns:a16="http://schemas.microsoft.com/office/drawing/2014/main" id="{A6FB80D4-B887-4BC2-AB0A-87D4C41B61BD}"/>
              </a:ext>
            </a:extLst>
          </p:cNvPr>
          <p:cNvSpPr/>
          <p:nvPr/>
        </p:nvSpPr>
        <p:spPr>
          <a:xfrm>
            <a:off x="12825107" y="10248221"/>
            <a:ext cx="11628403" cy="44576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0E255-22E4-432C-92E9-ADC748336AE8}"/>
              </a:ext>
            </a:extLst>
          </p:cNvPr>
          <p:cNvSpPr/>
          <p:nvPr/>
        </p:nvSpPr>
        <p:spPr>
          <a:xfrm>
            <a:off x="889780" y="6474222"/>
            <a:ext cx="23870653" cy="24564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3" tIns="45707" rIns="91413" bIns="4570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cs typeface="B Koodak" pitchFamily="2" charset="-78"/>
              </a:rPr>
              <a:t>Click to add text (Title &amp; Author &amp; Affiliation)</a:t>
            </a:r>
            <a:br>
              <a:rPr lang="en-US" sz="5400" dirty="0">
                <a:cs typeface="B Koodak" pitchFamily="2" charset="-78"/>
              </a:rPr>
            </a:br>
            <a:r>
              <a:rPr lang="en-US" sz="5400" dirty="0">
                <a:cs typeface="B Koodak" pitchFamily="2" charset="-78"/>
              </a:rPr>
              <a:t>xxxxxxxxxxxxxxxxxxxxxxxxxxxxxx</a:t>
            </a:r>
            <a:endParaRPr lang="en-US" sz="2700" dirty="0">
              <a:cs typeface="B Nazanin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143B0-58E4-4D55-8B30-619ACB5755E2}"/>
              </a:ext>
            </a:extLst>
          </p:cNvPr>
          <p:cNvSpPr/>
          <p:nvPr/>
        </p:nvSpPr>
        <p:spPr>
          <a:xfrm>
            <a:off x="1438563" y="16530731"/>
            <a:ext cx="104399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819C9A-BD7A-4092-A875-607618B0D2E7}"/>
              </a:ext>
            </a:extLst>
          </p:cNvPr>
          <p:cNvSpPr/>
          <p:nvPr/>
        </p:nvSpPr>
        <p:spPr>
          <a:xfrm>
            <a:off x="1438563" y="21298704"/>
            <a:ext cx="104399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F2859-2E3B-4EA0-AA0C-740003F41B52}"/>
              </a:ext>
            </a:extLst>
          </p:cNvPr>
          <p:cNvSpPr/>
          <p:nvPr/>
        </p:nvSpPr>
        <p:spPr>
          <a:xfrm>
            <a:off x="13088103" y="16530728"/>
            <a:ext cx="104399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FB172-B5D9-4661-B7D9-7981AC0B8451}"/>
              </a:ext>
            </a:extLst>
          </p:cNvPr>
          <p:cNvSpPr/>
          <p:nvPr/>
        </p:nvSpPr>
        <p:spPr>
          <a:xfrm>
            <a:off x="1502298" y="30111386"/>
            <a:ext cx="10312536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lvl="0" algn="just"/>
            <a:r>
              <a:rPr lang="en-US" sz="3100" dirty="0">
                <a:solidFill>
                  <a:prstClr val="black"/>
                </a:solidFill>
              </a:rPr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4" name="Rectangle: Rounded Corners 46">
            <a:extLst>
              <a:ext uri="{FF2B5EF4-FFF2-40B4-BE49-F238E27FC236}">
                <a16:creationId xmlns:a16="http://schemas.microsoft.com/office/drawing/2014/main" id="{51B8C230-3015-431A-991D-7C2DA4616449}"/>
              </a:ext>
            </a:extLst>
          </p:cNvPr>
          <p:cNvSpPr/>
          <p:nvPr/>
        </p:nvSpPr>
        <p:spPr>
          <a:xfrm>
            <a:off x="1046206" y="10239918"/>
            <a:ext cx="11594842" cy="4465941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 sz="18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5ED91D-123E-4743-9A98-FABFE968565F}"/>
              </a:ext>
            </a:extLst>
          </p:cNvPr>
          <p:cNvSpPr/>
          <p:nvPr/>
        </p:nvSpPr>
        <p:spPr>
          <a:xfrm>
            <a:off x="1039850" y="9182949"/>
            <a:ext cx="3858854" cy="87923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7ECA49-A367-47E7-B216-1DE5D26774EA}"/>
              </a:ext>
            </a:extLst>
          </p:cNvPr>
          <p:cNvSpPr/>
          <p:nvPr/>
        </p:nvSpPr>
        <p:spPr>
          <a:xfrm>
            <a:off x="1190295" y="9248902"/>
            <a:ext cx="3629094" cy="861748"/>
          </a:xfrm>
          <a:prstGeom prst="rect">
            <a:avLst/>
          </a:prstGeom>
          <a:solidFill>
            <a:srgbClr val="C0000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Purpose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D81B8D-5728-43F9-BC65-AF8C3E496E58}"/>
              </a:ext>
            </a:extLst>
          </p:cNvPr>
          <p:cNvSpPr/>
          <p:nvPr/>
        </p:nvSpPr>
        <p:spPr>
          <a:xfrm>
            <a:off x="1502434" y="10469914"/>
            <a:ext cx="102747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  <a:endParaRPr lang="ar-SA" sz="31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A56360-75FF-41DC-BAB7-3F1092DC4794}"/>
              </a:ext>
            </a:extLst>
          </p:cNvPr>
          <p:cNvSpPr/>
          <p:nvPr/>
        </p:nvSpPr>
        <p:spPr>
          <a:xfrm>
            <a:off x="13377958" y="10487521"/>
            <a:ext cx="10150144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54FFEE-12E4-4AB0-9E9E-B86AF169125E}"/>
              </a:ext>
            </a:extLst>
          </p:cNvPr>
          <p:cNvSpPr/>
          <p:nvPr/>
        </p:nvSpPr>
        <p:spPr>
          <a:xfrm>
            <a:off x="12825107" y="9185751"/>
            <a:ext cx="3858854" cy="87923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F0BEA-D274-4D97-8BF8-03DA68D54901}"/>
              </a:ext>
            </a:extLst>
          </p:cNvPr>
          <p:cNvSpPr/>
          <p:nvPr/>
        </p:nvSpPr>
        <p:spPr>
          <a:xfrm>
            <a:off x="12967163" y="9258146"/>
            <a:ext cx="3629094" cy="861748"/>
          </a:xfrm>
          <a:prstGeom prst="rect">
            <a:avLst/>
          </a:prstGeom>
          <a:solidFill>
            <a:srgbClr val="C0000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Methods</a:t>
            </a:r>
            <a:endParaRPr lang="fa-IR" sz="3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713BC-8C39-4880-8C03-DBD655318ED5}"/>
              </a:ext>
            </a:extLst>
          </p:cNvPr>
          <p:cNvSpPr/>
          <p:nvPr/>
        </p:nvSpPr>
        <p:spPr>
          <a:xfrm>
            <a:off x="1075415" y="14960806"/>
            <a:ext cx="3858854" cy="87923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8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5CC165-5DD7-4214-8972-458DDEA1F987}"/>
              </a:ext>
            </a:extLst>
          </p:cNvPr>
          <p:cNvSpPr/>
          <p:nvPr/>
        </p:nvSpPr>
        <p:spPr>
          <a:xfrm>
            <a:off x="1187975" y="14974204"/>
            <a:ext cx="3629094" cy="861748"/>
          </a:xfrm>
          <a:prstGeom prst="rect">
            <a:avLst/>
          </a:prstGeom>
          <a:solidFill>
            <a:srgbClr val="C0000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7F08F0-0DB5-4A7E-BF86-A25F9CFD3A33}"/>
              </a:ext>
            </a:extLst>
          </p:cNvPr>
          <p:cNvSpPr/>
          <p:nvPr/>
        </p:nvSpPr>
        <p:spPr>
          <a:xfrm>
            <a:off x="1054845" y="28574192"/>
            <a:ext cx="3858854" cy="879232"/>
          </a:xfrm>
          <a:prstGeom prst="rect">
            <a:avLst/>
          </a:prstGeom>
          <a:gradFill flip="none" rotWithShape="1">
            <a:gsLst>
              <a:gs pos="0">
                <a:srgbClr val="F66828"/>
              </a:gs>
              <a:gs pos="57000">
                <a:schemeClr val="accent2"/>
              </a:gs>
              <a:gs pos="100000">
                <a:srgbClr val="F66828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D1B908-3678-43EC-AAC1-344991F7DB08}"/>
              </a:ext>
            </a:extLst>
          </p:cNvPr>
          <p:cNvSpPr/>
          <p:nvPr/>
        </p:nvSpPr>
        <p:spPr>
          <a:xfrm>
            <a:off x="12825107" y="28580759"/>
            <a:ext cx="3858854" cy="879232"/>
          </a:xfrm>
          <a:prstGeom prst="rect">
            <a:avLst/>
          </a:prstGeom>
          <a:gradFill flip="none" rotWithShape="1">
            <a:gsLst>
              <a:gs pos="0">
                <a:srgbClr val="F66828"/>
              </a:gs>
              <a:gs pos="48000">
                <a:schemeClr val="accent2"/>
              </a:gs>
              <a:gs pos="100000">
                <a:srgbClr val="F66828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13" tIns="45707" rIns="91413" bIns="45707" rtlCol="1" anchor="ctr"/>
          <a:lstStyle/>
          <a:p>
            <a:pPr algn="ctr"/>
            <a:endParaRPr lang="fa-I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53D855-071D-405B-AA88-F839A6B7C667}"/>
              </a:ext>
            </a:extLst>
          </p:cNvPr>
          <p:cNvSpPr/>
          <p:nvPr/>
        </p:nvSpPr>
        <p:spPr>
          <a:xfrm>
            <a:off x="1154730" y="28621391"/>
            <a:ext cx="3629094" cy="861748"/>
          </a:xfrm>
          <a:prstGeom prst="rect">
            <a:avLst/>
          </a:prstGeom>
          <a:solidFill>
            <a:srgbClr val="C0000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solidFill>
                  <a:schemeClr val="bg1"/>
                </a:solidFill>
                <a:latin typeface="+mj-lt"/>
              </a:rPr>
              <a:t>Conclusions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71470-9978-49D8-9B00-543B53B633ED}"/>
              </a:ext>
            </a:extLst>
          </p:cNvPr>
          <p:cNvSpPr/>
          <p:nvPr/>
        </p:nvSpPr>
        <p:spPr>
          <a:xfrm>
            <a:off x="12939987" y="28655580"/>
            <a:ext cx="3629094" cy="861748"/>
          </a:xfrm>
          <a:prstGeom prst="rect">
            <a:avLst/>
          </a:prstGeom>
          <a:solidFill>
            <a:srgbClr val="C0000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en-US" sz="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References</a:t>
            </a:r>
            <a:endParaRPr lang="fa-I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DBB9C-A615-4F9C-9392-747C6FD89E2F}"/>
              </a:ext>
            </a:extLst>
          </p:cNvPr>
          <p:cNvSpPr/>
          <p:nvPr/>
        </p:nvSpPr>
        <p:spPr>
          <a:xfrm>
            <a:off x="13080454" y="20990034"/>
            <a:ext cx="104399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21DEAC-23FF-468D-92D2-DA861A5899B9}"/>
              </a:ext>
            </a:extLst>
          </p:cNvPr>
          <p:cNvSpPr/>
          <p:nvPr/>
        </p:nvSpPr>
        <p:spPr>
          <a:xfrm>
            <a:off x="1502298" y="25056451"/>
            <a:ext cx="10439999" cy="2000521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just"/>
            <a:r>
              <a:rPr lang="en-US" sz="3100" dirty="0"/>
              <a:t>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52197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2024-09-05T11:04:50Z</dcterms:created>
  <dcterms:modified xsi:type="dcterms:W3CDTF">2024-09-05T11:07:37Z</dcterms:modified>
</cp:coreProperties>
</file>